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2" r:id="rId17"/>
    <p:sldId id="273" r:id="rId18"/>
    <p:sldId id="27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1428" y="30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A92F-EAB1-4BF5-8CF9-EA105D5B20B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42EF-0A5A-4529-B745-A23AF0A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A92F-EAB1-4BF5-8CF9-EA105D5B20B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42EF-0A5A-4529-B745-A23AF0A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5400" dirty="0" smtClean="0"/>
              <a:t>23 ФЕВРАЛЯ </a:t>
            </a:r>
          </a:p>
          <a:p>
            <a:pPr algn="ctr">
              <a:buNone/>
            </a:pPr>
            <a:r>
              <a:rPr lang="ru-RU" sz="5400" dirty="0" smtClean="0"/>
              <a:t>ДЕНЬ ЗАЩИТНИКА ОТЕЧЕСТВА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573325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оссийские самолеты останутся &quot;краснозвездными&quot; РИА Дейта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5257800" cy="3495675"/>
          </a:xfrm>
          <a:prstGeom prst="rect">
            <a:avLst/>
          </a:prstGeom>
          <a:noFill/>
        </p:spPr>
      </p:pic>
      <p:pic>
        <p:nvPicPr>
          <p:cNvPr id="22532" name="Picture 4" descr="самолет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6552728" cy="3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0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военных имеется разное оружие: пистолеты, пушки, минометы, ракетные установки, и вся военная техника должна постоянно находиться в полном порядке. </a:t>
            </a:r>
            <a:endParaRPr lang="ru-RU" sz="2400" dirty="0"/>
          </a:p>
        </p:txBody>
      </p:sp>
      <p:pic>
        <p:nvPicPr>
          <p:cNvPr id="23554" name="Picture 2" descr="Гш-18 страйк. Новый русский пистолет - 100%-й &quot;итальянец&quot;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067944" cy="2448272"/>
          </a:xfrm>
          <a:prstGeom prst="rect">
            <a:avLst/>
          </a:prstGeom>
          <a:noFill/>
        </p:spPr>
      </p:pic>
      <p:pic>
        <p:nvPicPr>
          <p:cNvPr id="23556" name="Picture 4" descr="Музей &quot;Боевая слава Урала&quot;. Экспозиции артиллерии и бронетехники - Обои для рабочего стола на военную тематику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121696"/>
            <a:ext cx="4463058" cy="2736304"/>
          </a:xfrm>
          <a:prstGeom prst="rect">
            <a:avLst/>
          </a:prstGeom>
          <a:noFill/>
        </p:spPr>
      </p:pic>
      <p:pic>
        <p:nvPicPr>
          <p:cNvPr id="23558" name="Picture 6" descr="Сектор 92 - Ба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132856"/>
            <a:ext cx="4067944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260648"/>
            <a:ext cx="5328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армии много профессий: пограничники, военные моряки,  летчики, артиллеристы, ракетчики, морская пехота, врачи. Вот как много профессий в армии!</a:t>
            </a:r>
          </a:p>
          <a:p>
            <a:endParaRPr lang="ru-RU" dirty="0"/>
          </a:p>
        </p:txBody>
      </p:sp>
      <p:pic>
        <p:nvPicPr>
          <p:cNvPr id="26626" name="Picture 2" descr="День пограничных войск. :: Stalker Uz Территория Сталк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25604" name="Picture 4" descr="Черноморские морпехи VS &quot;неформалов&quot; - Крымские новости KOMTV.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6657975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188640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МОРЯК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мачте наш трехцветный флаг,</a:t>
            </a:r>
            <a:br>
              <a:rPr lang="ru-RU" sz="2400" dirty="0" smtClean="0"/>
            </a:br>
            <a:r>
              <a:rPr lang="ru-RU" sz="2400" dirty="0" smtClean="0"/>
              <a:t>На палубе стоит моряк.</a:t>
            </a:r>
            <a:br>
              <a:rPr lang="ru-RU" sz="2400" dirty="0" smtClean="0"/>
            </a:br>
            <a:r>
              <a:rPr lang="ru-RU" sz="2400" dirty="0" smtClean="0"/>
              <a:t>И знает, что моря страны,</a:t>
            </a:r>
            <a:br>
              <a:rPr lang="ru-RU" sz="2400" dirty="0" smtClean="0"/>
            </a:br>
            <a:r>
              <a:rPr lang="ru-RU" sz="2400" dirty="0" smtClean="0"/>
              <a:t>Границы океанов</a:t>
            </a:r>
            <a:br>
              <a:rPr lang="ru-RU" sz="2400" dirty="0" smtClean="0"/>
            </a:br>
            <a:r>
              <a:rPr lang="ru-RU" sz="2400" dirty="0" smtClean="0"/>
              <a:t>И днем, и ночью быть должны</a:t>
            </a:r>
            <a:br>
              <a:rPr lang="ru-RU" sz="2400" dirty="0" smtClean="0"/>
            </a:br>
            <a:r>
              <a:rPr lang="ru-RU" sz="2400" dirty="0" smtClean="0"/>
              <a:t>Под бдительной охраной!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24578" name="Picture 2" descr="Борьба за суверенитет России. Авиабаза на Кипре. Интервью с офицером ВВС России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176464" cy="3212976"/>
          </a:xfrm>
          <a:prstGeom prst="rect">
            <a:avLst/>
          </a:prstGeom>
          <a:noFill/>
        </p:spPr>
      </p:pic>
      <p:pic>
        <p:nvPicPr>
          <p:cNvPr id="24580" name="Picture 4" descr="Материалы за Август 2013 года &quot; Страница 9 &quot; Новости России и Алтайского края. АлтайPo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419600" cy="3505200"/>
          </a:xfrm>
          <a:prstGeom prst="rect">
            <a:avLst/>
          </a:prstGeom>
          <a:noFill/>
        </p:spPr>
      </p:pic>
      <p:pic>
        <p:nvPicPr>
          <p:cNvPr id="24582" name="Picture 6" descr="Летчики российской авиабазы в Армении с начала года совершили более 500 вылет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5250" y="3143249"/>
            <a:ext cx="5238750" cy="37147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941168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ЛЁТЧИК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 металлическую птицу</a:t>
            </a:r>
            <a:br>
              <a:rPr lang="ru-RU" dirty="0" smtClean="0"/>
            </a:br>
            <a:r>
              <a:rPr lang="ru-RU" dirty="0" smtClean="0"/>
              <a:t>Поднимет в облака.</a:t>
            </a:r>
            <a:br>
              <a:rPr lang="ru-RU" dirty="0" smtClean="0"/>
            </a:br>
            <a:r>
              <a:rPr lang="ru-RU" dirty="0" smtClean="0"/>
              <a:t>Теперь воздушная граница</a:t>
            </a:r>
            <a:br>
              <a:rPr lang="ru-RU" dirty="0" smtClean="0"/>
            </a:br>
            <a:r>
              <a:rPr lang="ru-RU" dirty="0" smtClean="0"/>
              <a:t>Надежна и крепка!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0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ВОЕННЫЙ ВРАЧ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Солдат у вражеских высот</a:t>
            </a:r>
            <a:br>
              <a:rPr lang="ru-RU" sz="2400" dirty="0" smtClean="0"/>
            </a:br>
            <a:r>
              <a:rPr lang="ru-RU" sz="2400" dirty="0" smtClean="0"/>
              <a:t>Был ранен утром рано.</a:t>
            </a:r>
            <a:br>
              <a:rPr lang="ru-RU" sz="2400" dirty="0" smtClean="0"/>
            </a:br>
            <a:r>
              <a:rPr lang="ru-RU" sz="2400" dirty="0" smtClean="0"/>
              <a:t>Отважный военврач спасет,</a:t>
            </a:r>
            <a:br>
              <a:rPr lang="ru-RU" sz="2400" dirty="0" smtClean="0"/>
            </a:br>
            <a:r>
              <a:rPr lang="ru-RU" sz="2400" dirty="0" smtClean="0"/>
              <a:t>Он перевяжет раны!</a:t>
            </a:r>
            <a:br>
              <a:rPr lang="ru-RU" sz="2400" dirty="0" smtClean="0"/>
            </a:br>
            <a:r>
              <a:rPr lang="ru-RU" sz="2400" dirty="0" smtClean="0"/>
              <a:t>Врач извлечет из ран солдата</a:t>
            </a:r>
            <a:br>
              <a:rPr lang="ru-RU" sz="2400" dirty="0" smtClean="0"/>
            </a:br>
            <a:r>
              <a:rPr lang="ru-RU" sz="2400" dirty="0" smtClean="0"/>
              <a:t>Два  небольших осколка</a:t>
            </a:r>
            <a:br>
              <a:rPr lang="ru-RU" sz="2400" dirty="0" smtClean="0"/>
            </a:br>
            <a:r>
              <a:rPr lang="ru-RU" sz="2400" dirty="0" smtClean="0"/>
              <a:t>И скажет: "Унывать не надо!</a:t>
            </a:r>
            <a:br>
              <a:rPr lang="ru-RU" sz="2400" dirty="0" smtClean="0"/>
            </a:br>
            <a:r>
              <a:rPr lang="ru-RU" sz="2400" dirty="0" smtClean="0"/>
              <a:t>Живи, братишка, долго!"</a:t>
            </a:r>
            <a:endParaRPr lang="ru-RU" sz="2400" dirty="0"/>
          </a:p>
        </p:txBody>
      </p:sp>
      <p:pic>
        <p:nvPicPr>
          <p:cNvPr id="30722" name="Picture 2" descr="Уморно.Ру Форум Invision Power Boar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355976" cy="3240360"/>
          </a:xfrm>
          <a:prstGeom prst="rect">
            <a:avLst/>
          </a:prstGeom>
          <a:noFill/>
        </p:spPr>
      </p:pic>
      <p:pic>
        <p:nvPicPr>
          <p:cNvPr id="30724" name="Picture 4" descr="Медики российской военной базы в Абхазии осваивают новейшие средства оказания экстренной медицинской помощ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356992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77152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Каждая из военных профессий почетна и важна. Пограничники охраняют границы нашей Родины на суше, морские границы берегут военные моряки. Танкисты, артиллеристы, ракетчики — все военные готовы в любой момент защищать мирное население, то есть нас с вами. Военный — профессия героическая, уважаемая и очень нужная!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7715200" cy="1512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Стать военным в нашей стране почетно, но при этом довольно сложно. Не каждый человек, желающий стать военным, может вынести лишения и тяготы такой службы.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Зрелище ночного боя (19 фото) . - 24 May 2013 - Blog - Start-on-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204865"/>
            <a:ext cx="4248472" cy="2232248"/>
          </a:xfrm>
          <a:prstGeom prst="rect">
            <a:avLst/>
          </a:prstGeom>
          <a:noFill/>
        </p:spPr>
      </p:pic>
      <p:pic>
        <p:nvPicPr>
          <p:cNvPr id="28676" name="Picture 4" descr="Войска Восточного военного округа приведут в полную боевую готовность ночью : Псковская Лента Новостей / ПЛ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88160" y="3397745"/>
            <a:ext cx="4655840" cy="3460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715200" cy="367240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8600" dirty="0" smtClean="0"/>
              <a:t>Основные качества военнослужащего, позволяющие ему с честью и достоинством носить воинское звание — защитник Отечества: любовь к Родине, ее истории, культуре, традициям, народу, высокая воинская дисциплина, преданность Отечеству, верность воинскому долгу и военной присяге, готовность в любую минуту встать на защиту свободы и независимости конституционного строя в России.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349152"/>
            <a:ext cx="163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4046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332656"/>
            <a:ext cx="35283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нашей армии страну </a:t>
            </a:r>
            <a:br>
              <a:rPr lang="ru-RU" sz="2400" dirty="0" smtClean="0"/>
            </a:br>
            <a:r>
              <a:rPr lang="ru-RU" sz="2400" dirty="0" smtClean="0"/>
              <a:t>Папа защищает.</a:t>
            </a:r>
            <a:br>
              <a:rPr lang="ru-RU" sz="2400" dirty="0" smtClean="0"/>
            </a:br>
            <a:r>
              <a:rPr lang="ru-RU" sz="2400" dirty="0" smtClean="0"/>
              <a:t>На границе он войну </a:t>
            </a:r>
            <a:br>
              <a:rPr lang="ru-RU" sz="2400" dirty="0" smtClean="0"/>
            </a:br>
            <a:r>
              <a:rPr lang="ru-RU" sz="2400" dirty="0" smtClean="0"/>
              <a:t>В дом наш не пускает.</a:t>
            </a:r>
            <a:br>
              <a:rPr lang="ru-RU" sz="2400" dirty="0" smtClean="0"/>
            </a:br>
            <a:r>
              <a:rPr lang="ru-RU" sz="2400" dirty="0" smtClean="0"/>
              <a:t>Скоро вырасту большим,</a:t>
            </a:r>
            <a:br>
              <a:rPr lang="ru-RU" sz="2400" dirty="0" smtClean="0"/>
            </a:br>
            <a:r>
              <a:rPr lang="ru-RU" sz="2400" dirty="0" smtClean="0"/>
              <a:t>Сам, как папа, стану.</a:t>
            </a:r>
            <a:br>
              <a:rPr lang="ru-RU" sz="2400" dirty="0" smtClean="0"/>
            </a:br>
            <a:r>
              <a:rPr lang="ru-RU" sz="2400" dirty="0" smtClean="0"/>
              <a:t>Вот тогда я вместе с ним</a:t>
            </a:r>
            <a:br>
              <a:rPr lang="ru-RU" sz="2400" dirty="0" smtClean="0"/>
            </a:br>
            <a:r>
              <a:rPr lang="ru-RU" sz="2400" dirty="0" smtClean="0"/>
              <a:t>На границе встану.</a:t>
            </a:r>
            <a:br>
              <a:rPr lang="ru-RU" sz="2400" dirty="0" smtClean="0"/>
            </a:br>
            <a:r>
              <a:rPr lang="ru-RU" sz="2400" dirty="0" smtClean="0"/>
              <a:t>Пусть пока не могут взять </a:t>
            </a:r>
            <a:br>
              <a:rPr lang="ru-RU" sz="2400" dirty="0" smtClean="0"/>
            </a:br>
            <a:r>
              <a:rPr lang="ru-RU" sz="2400" dirty="0" smtClean="0"/>
              <a:t>В армию ребенка,</a:t>
            </a:r>
            <a:br>
              <a:rPr lang="ru-RU" sz="2400" dirty="0" smtClean="0"/>
            </a:br>
            <a:r>
              <a:rPr lang="ru-RU" sz="2400" dirty="0" smtClean="0"/>
              <a:t>Но могу я защищать</a:t>
            </a:r>
            <a:br>
              <a:rPr lang="ru-RU" sz="2400" dirty="0" smtClean="0"/>
            </a:br>
            <a:r>
              <a:rPr lang="ru-RU" sz="2400" dirty="0" smtClean="0"/>
              <a:t>Нашего котенка.</a:t>
            </a:r>
            <a:endParaRPr lang="ru-RU" sz="2400" dirty="0"/>
          </a:p>
        </p:txBody>
      </p:sp>
      <p:pic>
        <p:nvPicPr>
          <p:cNvPr id="27653" name="Picture 5" descr="Отважный ребенок:защищает котя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Мы с вами живем в стране, которую зовут Россией. Россия — наше Отечество. </a:t>
            </a:r>
            <a:endParaRPr lang="ru-RU" sz="3200" dirty="0"/>
          </a:p>
        </p:txBody>
      </p:sp>
      <p:pic>
        <p:nvPicPr>
          <p:cNvPr id="4098" name="Picture 2" descr="boomzoomer: Украденный герб в стране воров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2095872"/>
            <a:ext cx="3888432" cy="476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13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На Земле много разных стран. Не все страны живут дружно. Иногда бывают войны, поэтому в каждой стране есть своя армия, где служат солдаты …</a:t>
            </a:r>
            <a:endParaRPr lang="ru-RU" sz="2800" dirty="0"/>
          </a:p>
        </p:txBody>
      </p:sp>
      <p:pic>
        <p:nvPicPr>
          <p:cNvPr id="2050" name="Picture 2" descr="http://www.eer.ru/sites/default/files/article-img/20140511/3958_6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630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7920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Матросы…</a:t>
            </a:r>
            <a:endParaRPr lang="ru-RU" dirty="0"/>
          </a:p>
        </p:txBody>
      </p:sp>
      <p:pic>
        <p:nvPicPr>
          <p:cNvPr id="18436" name="Picture 4" descr="Милиция Севастополя расследует нападение матросов ЧФ РФ на у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04864"/>
            <a:ext cx="57150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88641"/>
            <a:ext cx="5626968" cy="15841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Офицеры..</a:t>
            </a:r>
            <a:endParaRPr lang="ru-RU" dirty="0"/>
          </a:p>
        </p:txBody>
      </p:sp>
      <p:pic>
        <p:nvPicPr>
          <p:cNvPr id="2050" name="Picture 2" descr="Офицеры российской армии будут служить на пять лет дольше Хроники третьей миров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66675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88641"/>
            <a:ext cx="5554960" cy="1440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генералы и адмиралы.</a:t>
            </a:r>
            <a:endParaRPr lang="ru-RU" dirty="0"/>
          </a:p>
        </p:txBody>
      </p:sp>
      <p:pic>
        <p:nvPicPr>
          <p:cNvPr id="1028" name="Picture 4" descr="Министр обороны Российской Федерации генерал армии Сергей Шойгу поздравил военнослужащих и ветеранов с Днем защитника Отечест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5040560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301208"/>
            <a:ext cx="851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Министр обороны </a:t>
            </a:r>
            <a:r>
              <a:rPr lang="ru-RU" b="1" dirty="0" smtClean="0"/>
              <a:t>Российской</a:t>
            </a:r>
            <a:r>
              <a:rPr lang="ru-RU" dirty="0" smtClean="0"/>
              <a:t> Федерации </a:t>
            </a:r>
            <a:r>
              <a:rPr lang="ru-RU" b="1" dirty="0" smtClean="0"/>
              <a:t>генерал</a:t>
            </a:r>
            <a:r>
              <a:rPr lang="ru-RU" dirty="0" smtClean="0"/>
              <a:t> </a:t>
            </a:r>
            <a:r>
              <a:rPr lang="ru-RU" b="1" dirty="0" smtClean="0"/>
              <a:t>армии</a:t>
            </a:r>
            <a:r>
              <a:rPr lang="ru-RU" dirty="0" smtClean="0"/>
              <a:t> Сергей Шойгу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98137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Все они — защитники Отечества! </a:t>
            </a:r>
            <a:br>
              <a:rPr lang="ru-RU" sz="3100" dirty="0" smtClean="0"/>
            </a:br>
            <a:r>
              <a:rPr lang="ru-RU" sz="3100" dirty="0" smtClean="0"/>
              <a:t>В мирное время военные проводят учебные сражения </a:t>
            </a:r>
            <a:br>
              <a:rPr lang="ru-RU" sz="3100" dirty="0" smtClean="0"/>
            </a:br>
            <a:r>
              <a:rPr lang="ru-RU" sz="3100" dirty="0" smtClean="0"/>
              <a:t>в морях и лесах, в степях и горах, изучают технику.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Сделано у нас! (только лучшее) - Полигоны российской военной базы в Армении оснастили современным оборудование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0528" y="3401616"/>
            <a:ext cx="4176464" cy="3456384"/>
          </a:xfrm>
          <a:prstGeom prst="rect">
            <a:avLst/>
          </a:prstGeom>
          <a:noFill/>
        </p:spPr>
      </p:pic>
      <p:pic>
        <p:nvPicPr>
          <p:cNvPr id="19460" name="Picture 4" descr="Военная реформа в России глазами разведчика: &quot;кадровый разгром&quot; - 18 Марта 2012 - Блог - Sv Uk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220072" cy="2952328"/>
          </a:xfrm>
          <a:prstGeom prst="rect">
            <a:avLst/>
          </a:prstGeom>
          <a:noFill/>
        </p:spPr>
      </p:pic>
      <p:pic>
        <p:nvPicPr>
          <p:cNvPr id="19462" name="Picture 6" descr="Тихоокеанскому флоту исполняется 280 лет &quot; Военное обозр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31432" y="3717032"/>
            <a:ext cx="5112568" cy="352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армии есть корабли и самолеты, танки и вездеходы. </a:t>
            </a:r>
            <a:endParaRPr lang="ru-RU" sz="2800" dirty="0"/>
          </a:p>
        </p:txBody>
      </p:sp>
      <p:pic>
        <p:nvPicPr>
          <p:cNvPr id="20482" name="Picture 2" descr="serfexpendable: Вооружение Российской армии: Большой десантный корабль Цезарь Ку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655272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EWSru.co.il :: Фото :: Число танков российской армии сократится в 10 ра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2"/>
            <a:ext cx="572452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264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Мы с вами живем в стране, которую зовут Россией. Россия — наше Отечество. </vt:lpstr>
      <vt:lpstr>Слайд 3</vt:lpstr>
      <vt:lpstr>Слайд 4</vt:lpstr>
      <vt:lpstr>Слайд 5</vt:lpstr>
      <vt:lpstr>Слайд 6</vt:lpstr>
      <vt:lpstr>Все они — защитники Отечества!  В мирное время военные проводят учебные сражения  в морях и лесах, в степях и горах, изучают технику. </vt:lpstr>
      <vt:lpstr>В армии есть корабли и самолеты, танки и вездеходы.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Admin</cp:lastModifiedBy>
  <cp:revision>17</cp:revision>
  <dcterms:created xsi:type="dcterms:W3CDTF">2014-01-31T14:11:15Z</dcterms:created>
  <dcterms:modified xsi:type="dcterms:W3CDTF">2015-02-19T04:06:59Z</dcterms:modified>
</cp:coreProperties>
</file>